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4A043E-C197-4C6E-A992-AEF89BC6BB0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6948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906948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2920" y="3044160"/>
            <a:ext cx="906948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11910D-8907-43A9-88D2-521D981F42E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6948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0520" y="13273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2920" y="304416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0520" y="304416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69E6F0-1F32-4542-9361-D28D5033A02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6948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69400" y="13273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5520" y="13273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2920" y="304416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69400" y="304416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5520" y="304416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96CB8F-9272-4A55-922C-0048B60E18E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6948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2920" y="132732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343080" indent="-343080"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DF057E-0122-4DD7-97CD-3D9ED48C5CD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6948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C7EC39-24D1-44AC-9F06-33D0E2A777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6948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442584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0520" y="1327320"/>
            <a:ext cx="442584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9E5726-9CAB-4FFD-98A4-D01EC22B9DF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6948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2FA8FF-BD96-4A4F-A122-7EB1DC50BF8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2920" y="225360"/>
            <a:ext cx="9069480" cy="4380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343080" indent="-343080"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AD2DE9-72B1-405B-8A7F-719BC2DF653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6948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0520" y="1327320"/>
            <a:ext cx="442584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2920" y="304416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5ADC00-78A6-4D5E-9CA8-1728C96443A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6948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442584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0520" y="13273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0520" y="304416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9B002A-1C8E-420F-8899-57B4E8A8FF1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6948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0520" y="13273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2920" y="3044160"/>
            <a:ext cx="906948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32CB14-0F24-4FDF-86F7-3C102EF9BCC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6948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2920" y="132732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 fontScale="76000"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3"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4"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5"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6" marL="343080" indent="-34308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2920" y="5165280"/>
            <a:ext cx="234612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8080" y="5165280"/>
            <a:ext cx="319392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720" y="5165280"/>
            <a:ext cx="234648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fld id="{6C4B5A0C-F7AF-47D1-B5C9-E06A309AC1B4}" type="slidenum">
              <a:rPr b="0" lang="en-US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92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Sample File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2920" y="132732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343080" indent="-343080"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92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Sample Slide 2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431640" indent="-32364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Sample Point 1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Sample Point 2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26"/>
              </a:spcBef>
              <a:spcAft>
                <a:spcPts val="11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Sample Point 3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2025-10-11T06:25:28Z</dcterms:created>
  <dc:creator/>
  <dc:description/>
  <dc:language>en-US</dc:language>
  <cp:lastModifiedBy/>
  <dcterms:modified xsi:type="dcterms:W3CDTF">2025-10-11T06:07:21Z</dcterms:modified>
  <cp:revision>1</cp:revision>
  <dc:subject/>
  <dc:title/>
</cp:coreProperties>
</file>