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F38AD5-76EB-411E-AFC9-4EFFBF341C8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F959ED-A326-4A24-B25F-AD516994CEA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IN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IN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IN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D63D1684-84CC-4160-98F5-D6B97667A9F4}" type="slidenum"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IN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Slide 1</a:t>
            </a: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IN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Slide 2</a:t>
            </a: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Point 1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Point 2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Point 3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LibreOffice/25.2.6.2$Linux_X86_64 LibreOffice_project/520$Build-2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2025-10-16T23:24:12Z</dcterms:created>
  <dc:creator/>
  <dc:description/>
  <dc:language>en-IN</dc:language>
  <cp:lastModifiedBy/>
  <dcterms:modified xsi:type="dcterms:W3CDTF">2025-10-16T23:26:13Z</dcterms:modified>
  <cp:revision>1</cp:revision>
  <dc:subject/>
  <dc:title/>
</cp:coreProperties>
</file>